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3" d="100"/>
          <a:sy n="73" d="100"/>
        </p:scale>
        <p:origin x="594" y="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2.png"/><Relationship Id="rId5" Type="http://schemas.openxmlformats.org/officeDocument/2006/relationships/image" Target="../media/image85.png"/><Relationship Id="rId4" Type="http://schemas.openxmlformats.org/officeDocument/2006/relationships/image" Target="../media/image9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7" Type="http://schemas.openxmlformats.org/officeDocument/2006/relationships/image" Target="../media/image9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98.png"/><Relationship Id="rId7" Type="http://schemas.openxmlformats.org/officeDocument/2006/relationships/image" Target="../media/image10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3" Type="http://schemas.openxmlformats.org/officeDocument/2006/relationships/image" Target="../media/image104.png"/><Relationship Id="rId7" Type="http://schemas.openxmlformats.org/officeDocument/2006/relationships/image" Target="../media/image10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10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image" Target="../media/image108.png"/><Relationship Id="rId7" Type="http://schemas.openxmlformats.org/officeDocument/2006/relationships/image" Target="../media/image1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10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image" Target="../media/image112.png"/><Relationship Id="rId7" Type="http://schemas.openxmlformats.org/officeDocument/2006/relationships/image" Target="../media/image1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11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3" Type="http://schemas.openxmlformats.org/officeDocument/2006/relationships/image" Target="../media/image116.png"/><Relationship Id="rId7" Type="http://schemas.openxmlformats.org/officeDocument/2006/relationships/image" Target="../media/image1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1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7" Type="http://schemas.openxmlformats.org/officeDocument/2006/relationships/image" Target="../media/image1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2.png"/><Relationship Id="rId5" Type="http://schemas.openxmlformats.org/officeDocument/2006/relationships/image" Target="../media/image95.png"/><Relationship Id="rId4" Type="http://schemas.openxmlformats.org/officeDocument/2006/relationships/image" Target="../media/image1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7" Type="http://schemas.openxmlformats.org/officeDocument/2006/relationships/image" Target="../media/image1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2.png"/><Relationship Id="rId5" Type="http://schemas.openxmlformats.org/officeDocument/2006/relationships/image" Target="../media/image95.png"/><Relationship Id="rId4" Type="http://schemas.openxmlformats.org/officeDocument/2006/relationships/image" Target="../media/image1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7" Type="http://schemas.openxmlformats.org/officeDocument/2006/relationships/image" Target="../media/image1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2.png"/><Relationship Id="rId5" Type="http://schemas.openxmlformats.org/officeDocument/2006/relationships/image" Target="../media/image95.png"/><Relationship Id="rId4" Type="http://schemas.openxmlformats.org/officeDocument/2006/relationships/image" Target="../media/image12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18" Type="http://schemas.openxmlformats.org/officeDocument/2006/relationships/image" Target="../media/image23.png"/><Relationship Id="rId26" Type="http://schemas.openxmlformats.org/officeDocument/2006/relationships/image" Target="../media/image31.png"/><Relationship Id="rId3" Type="http://schemas.openxmlformats.org/officeDocument/2006/relationships/image" Target="../media/image8.png"/><Relationship Id="rId21" Type="http://schemas.openxmlformats.org/officeDocument/2006/relationships/image" Target="../media/image26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17" Type="http://schemas.openxmlformats.org/officeDocument/2006/relationships/image" Target="../media/image22.png"/><Relationship Id="rId25" Type="http://schemas.openxmlformats.org/officeDocument/2006/relationships/image" Target="../media/image30.png"/><Relationship Id="rId2" Type="http://schemas.openxmlformats.org/officeDocument/2006/relationships/image" Target="../media/image1.png"/><Relationship Id="rId16" Type="http://schemas.openxmlformats.org/officeDocument/2006/relationships/image" Target="../media/image21.png"/><Relationship Id="rId20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24" Type="http://schemas.openxmlformats.org/officeDocument/2006/relationships/image" Target="../media/image29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23" Type="http://schemas.openxmlformats.org/officeDocument/2006/relationships/image" Target="../media/image28.png"/><Relationship Id="rId10" Type="http://schemas.openxmlformats.org/officeDocument/2006/relationships/image" Target="../media/image15.png"/><Relationship Id="rId19" Type="http://schemas.openxmlformats.org/officeDocument/2006/relationships/image" Target="../media/image24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Relationship Id="rId22" Type="http://schemas.openxmlformats.org/officeDocument/2006/relationships/image" Target="../media/image27.png"/><Relationship Id="rId27" Type="http://schemas.openxmlformats.org/officeDocument/2006/relationships/image" Target="../media/image3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2.png"/><Relationship Id="rId5" Type="http://schemas.openxmlformats.org/officeDocument/2006/relationships/image" Target="../media/image95.png"/><Relationship Id="rId4" Type="http://schemas.openxmlformats.org/officeDocument/2006/relationships/image" Target="../media/image13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9.png"/><Relationship Id="rId18" Type="http://schemas.openxmlformats.org/officeDocument/2006/relationships/image" Target="../media/image137.png"/><Relationship Id="rId3" Type="http://schemas.openxmlformats.org/officeDocument/2006/relationships/image" Target="../media/image45.png"/><Relationship Id="rId21" Type="http://schemas.openxmlformats.org/officeDocument/2006/relationships/image" Target="../media/image140.png"/><Relationship Id="rId7" Type="http://schemas.openxmlformats.org/officeDocument/2006/relationships/image" Target="../media/image49.png"/><Relationship Id="rId12" Type="http://schemas.openxmlformats.org/officeDocument/2006/relationships/image" Target="../media/image56.png"/><Relationship Id="rId17" Type="http://schemas.openxmlformats.org/officeDocument/2006/relationships/image" Target="../media/image54.png"/><Relationship Id="rId2" Type="http://schemas.openxmlformats.org/officeDocument/2006/relationships/image" Target="../media/image1.png"/><Relationship Id="rId16" Type="http://schemas.openxmlformats.org/officeDocument/2006/relationships/image" Target="../media/image136.png"/><Relationship Id="rId20" Type="http://schemas.openxmlformats.org/officeDocument/2006/relationships/image" Target="../media/image1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11" Type="http://schemas.openxmlformats.org/officeDocument/2006/relationships/image" Target="../media/image53.png"/><Relationship Id="rId5" Type="http://schemas.openxmlformats.org/officeDocument/2006/relationships/image" Target="../media/image47.png"/><Relationship Id="rId15" Type="http://schemas.openxmlformats.org/officeDocument/2006/relationships/image" Target="../media/image135.png"/><Relationship Id="rId10" Type="http://schemas.openxmlformats.org/officeDocument/2006/relationships/image" Target="../media/image133.png"/><Relationship Id="rId19" Type="http://schemas.openxmlformats.org/officeDocument/2006/relationships/image" Target="../media/image138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Relationship Id="rId14" Type="http://schemas.openxmlformats.org/officeDocument/2006/relationships/image" Target="../media/image134.png"/><Relationship Id="rId22" Type="http://schemas.openxmlformats.org/officeDocument/2006/relationships/image" Target="../media/image14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4.png"/><Relationship Id="rId5" Type="http://schemas.openxmlformats.org/officeDocument/2006/relationships/image" Target="../media/image143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3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12" Type="http://schemas.openxmlformats.org/officeDocument/2006/relationships/image" Target="../media/image4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Relationship Id="rId14" Type="http://schemas.openxmlformats.org/officeDocument/2006/relationships/image" Target="../media/image4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5.png"/><Relationship Id="rId18" Type="http://schemas.openxmlformats.org/officeDocument/2006/relationships/image" Target="../media/image60.png"/><Relationship Id="rId3" Type="http://schemas.openxmlformats.org/officeDocument/2006/relationships/image" Target="../media/image45.png"/><Relationship Id="rId21" Type="http://schemas.openxmlformats.org/officeDocument/2006/relationships/image" Target="../media/image63.png"/><Relationship Id="rId7" Type="http://schemas.openxmlformats.org/officeDocument/2006/relationships/image" Target="../media/image49.png"/><Relationship Id="rId12" Type="http://schemas.openxmlformats.org/officeDocument/2006/relationships/image" Target="../media/image54.png"/><Relationship Id="rId17" Type="http://schemas.openxmlformats.org/officeDocument/2006/relationships/image" Target="../media/image59.png"/><Relationship Id="rId2" Type="http://schemas.openxmlformats.org/officeDocument/2006/relationships/image" Target="../media/image1.png"/><Relationship Id="rId16" Type="http://schemas.openxmlformats.org/officeDocument/2006/relationships/image" Target="../media/image58.png"/><Relationship Id="rId20" Type="http://schemas.openxmlformats.org/officeDocument/2006/relationships/image" Target="../media/image6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11" Type="http://schemas.openxmlformats.org/officeDocument/2006/relationships/image" Target="../media/image53.png"/><Relationship Id="rId5" Type="http://schemas.openxmlformats.org/officeDocument/2006/relationships/image" Target="../media/image47.png"/><Relationship Id="rId15" Type="http://schemas.openxmlformats.org/officeDocument/2006/relationships/image" Target="../media/image57.png"/><Relationship Id="rId23" Type="http://schemas.openxmlformats.org/officeDocument/2006/relationships/image" Target="../media/image65.png"/><Relationship Id="rId10" Type="http://schemas.openxmlformats.org/officeDocument/2006/relationships/image" Target="../media/image52.png"/><Relationship Id="rId19" Type="http://schemas.openxmlformats.org/officeDocument/2006/relationships/image" Target="../media/image61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Relationship Id="rId14" Type="http://schemas.openxmlformats.org/officeDocument/2006/relationships/image" Target="../media/image56.png"/><Relationship Id="rId22" Type="http://schemas.openxmlformats.org/officeDocument/2006/relationships/image" Target="../media/image6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Relationship Id="rId9" Type="http://schemas.openxmlformats.org/officeDocument/2006/relationships/image" Target="../media/image7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7" Type="http://schemas.openxmlformats.org/officeDocument/2006/relationships/image" Target="../media/image8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9.png"/><Relationship Id="rId5" Type="http://schemas.openxmlformats.org/officeDocument/2006/relationships/image" Target="../media/image85.png"/><Relationship Id="rId4" Type="http://schemas.openxmlformats.org/officeDocument/2006/relationships/image" Target="../media/image8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D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762" y="0"/>
            <a:ext cx="18295238" cy="10285714"/>
            <a:chOff x="-4762" y="0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762" y="0"/>
              <a:ext cx="18295238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23320" y="2772804"/>
            <a:ext cx="10672394" cy="450371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087127" y="2772724"/>
            <a:ext cx="8385706" cy="434943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750478" y="7365363"/>
            <a:ext cx="5898270" cy="71333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352819" y="2756254"/>
            <a:ext cx="3624626" cy="117491"/>
            <a:chOff x="7352819" y="2756254"/>
            <a:chExt cx="3624626" cy="11749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352819" y="2756254"/>
              <a:ext cx="3624626" cy="11749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748301" y="1961311"/>
            <a:ext cx="5062422" cy="71333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352819" y="2638763"/>
            <a:ext cx="3624626" cy="117491"/>
            <a:chOff x="7352819" y="2638763"/>
            <a:chExt cx="3624626" cy="11749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352819" y="2638763"/>
              <a:ext cx="3624626" cy="11749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D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3889" y="0"/>
            <a:ext cx="18295238" cy="10285714"/>
            <a:chOff x="-23889" y="0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3889" y="0"/>
              <a:ext cx="18295238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91095" y="1064108"/>
            <a:ext cx="11320635" cy="199038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16211" y="466319"/>
            <a:ext cx="3511154" cy="90885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398820" y="548884"/>
            <a:ext cx="2101786" cy="2101786"/>
            <a:chOff x="15398820" y="548884"/>
            <a:chExt cx="2101786" cy="210178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398820" y="548884"/>
              <a:ext cx="2101786" cy="21017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43472" y="2650671"/>
            <a:ext cx="16857134" cy="6711246"/>
            <a:chOff x="643472" y="2650671"/>
            <a:chExt cx="16857134" cy="671124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43472" y="2650671"/>
              <a:ext cx="16857134" cy="671124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D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762" y="0"/>
            <a:ext cx="18295238" cy="10285714"/>
            <a:chOff x="-4762" y="0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762" y="0"/>
              <a:ext cx="18295238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91095" y="1064108"/>
            <a:ext cx="9340635" cy="199038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16211" y="466319"/>
            <a:ext cx="2809564" cy="90885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398820" y="547705"/>
            <a:ext cx="2101786" cy="2101786"/>
            <a:chOff x="15398820" y="547705"/>
            <a:chExt cx="2101786" cy="210178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398820" y="547705"/>
              <a:ext cx="2101786" cy="21017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398820" y="548884"/>
            <a:ext cx="2101786" cy="2101786"/>
            <a:chOff x="15398820" y="548884"/>
            <a:chExt cx="2101786" cy="210178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398820" y="548884"/>
              <a:ext cx="2101786" cy="21017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84781" y="2649491"/>
            <a:ext cx="16815825" cy="7143186"/>
            <a:chOff x="684781" y="2649491"/>
            <a:chExt cx="16815825" cy="714318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84781" y="2649491"/>
              <a:ext cx="16815825" cy="714318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D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762" y="0"/>
            <a:ext cx="18295238" cy="10285714"/>
            <a:chOff x="-4762" y="0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762" y="0"/>
              <a:ext cx="18295238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91095" y="1064108"/>
            <a:ext cx="9309492" cy="198086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16211" y="466319"/>
            <a:ext cx="3511154" cy="90885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400000" y="552762"/>
            <a:ext cx="2101786" cy="2101786"/>
            <a:chOff x="15400000" y="552762"/>
            <a:chExt cx="2101786" cy="210178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400000" y="552762"/>
              <a:ext cx="2101786" cy="21017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502251" y="2654548"/>
            <a:ext cx="3999535" cy="7213513"/>
            <a:chOff x="13502251" y="2654548"/>
            <a:chExt cx="3999535" cy="721351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502251" y="2654548"/>
              <a:ext cx="3999535" cy="7213513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464191" y="2616458"/>
            <a:ext cx="4078425" cy="442810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84781" y="2654548"/>
            <a:ext cx="12817470" cy="7213513"/>
            <a:chOff x="684781" y="2654548"/>
            <a:chExt cx="12817470" cy="721351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84781" y="2654548"/>
              <a:ext cx="12817470" cy="721351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D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762" y="0"/>
            <a:ext cx="18295238" cy="10285714"/>
            <a:chOff x="-4762" y="0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762" y="0"/>
              <a:ext cx="18295238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91095" y="1064108"/>
            <a:ext cx="9520778" cy="199038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16211" y="466319"/>
            <a:ext cx="3511154" cy="90885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400000" y="552762"/>
            <a:ext cx="2101786" cy="2101786"/>
            <a:chOff x="15400000" y="552762"/>
            <a:chExt cx="2101786" cy="210178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400000" y="552762"/>
              <a:ext cx="2101786" cy="21017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502251" y="2654548"/>
            <a:ext cx="3999535" cy="7213513"/>
            <a:chOff x="13502251" y="2654548"/>
            <a:chExt cx="3999535" cy="721351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502251" y="2654548"/>
              <a:ext cx="3999535" cy="7213513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464191" y="2616458"/>
            <a:ext cx="3691530" cy="384559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84781" y="2654548"/>
            <a:ext cx="12817470" cy="7213513"/>
            <a:chOff x="684781" y="2654548"/>
            <a:chExt cx="12817470" cy="721351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84781" y="2654548"/>
              <a:ext cx="12817470" cy="721351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D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762" y="0"/>
            <a:ext cx="18295238" cy="10285714"/>
            <a:chOff x="-4762" y="0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762" y="0"/>
              <a:ext cx="18295238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91095" y="1064108"/>
            <a:ext cx="11125025" cy="199038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16211" y="466319"/>
            <a:ext cx="3511154" cy="90885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400000" y="552762"/>
            <a:ext cx="2101786" cy="2101786"/>
            <a:chOff x="15400000" y="552762"/>
            <a:chExt cx="2101786" cy="210178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400000" y="552762"/>
              <a:ext cx="2101786" cy="21017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502251" y="2654548"/>
            <a:ext cx="3999535" cy="7213513"/>
            <a:chOff x="13502251" y="2654548"/>
            <a:chExt cx="3999535" cy="721351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502251" y="2654548"/>
              <a:ext cx="3999535" cy="7213513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464191" y="2616458"/>
            <a:ext cx="3668111" cy="259070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84781" y="2654548"/>
            <a:ext cx="12817470" cy="7213513"/>
            <a:chOff x="684781" y="2654548"/>
            <a:chExt cx="12817470" cy="721351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84781" y="2654548"/>
              <a:ext cx="12817470" cy="721351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D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762" y="0"/>
            <a:ext cx="18295238" cy="10285714"/>
            <a:chOff x="-4762" y="0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762" y="0"/>
              <a:ext cx="18295238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91095" y="1064108"/>
            <a:ext cx="11368663" cy="199038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16211" y="466319"/>
            <a:ext cx="3511154" cy="90885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400000" y="552762"/>
            <a:ext cx="2101786" cy="2101786"/>
            <a:chOff x="15400000" y="552762"/>
            <a:chExt cx="2101786" cy="210178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400000" y="552762"/>
              <a:ext cx="2101786" cy="21017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502251" y="2654548"/>
            <a:ext cx="3999535" cy="7213513"/>
            <a:chOff x="13502251" y="2654548"/>
            <a:chExt cx="3999535" cy="721351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502251" y="2654548"/>
              <a:ext cx="3999535" cy="7213513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464191" y="2616458"/>
            <a:ext cx="3975253" cy="232235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84781" y="2708264"/>
            <a:ext cx="12817470" cy="7159797"/>
            <a:chOff x="684781" y="2708264"/>
            <a:chExt cx="12817470" cy="715979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84781" y="2708264"/>
              <a:ext cx="12817470" cy="715979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D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762" y="0"/>
            <a:ext cx="18295238" cy="10285714"/>
            <a:chOff x="-4762" y="0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762" y="0"/>
              <a:ext cx="18295238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91095" y="1064108"/>
            <a:ext cx="10530387" cy="198086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16211" y="466319"/>
            <a:ext cx="3511154" cy="90885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400000" y="552762"/>
            <a:ext cx="2101786" cy="2101786"/>
            <a:chOff x="15400000" y="552762"/>
            <a:chExt cx="2101786" cy="210178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400000" y="552762"/>
              <a:ext cx="2101786" cy="21017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502251" y="2654548"/>
            <a:ext cx="3999535" cy="7213513"/>
            <a:chOff x="13502251" y="2654548"/>
            <a:chExt cx="3999535" cy="721351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502251" y="2654548"/>
              <a:ext cx="3999535" cy="7213513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464191" y="2616458"/>
            <a:ext cx="4059596" cy="354093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84781" y="2672293"/>
            <a:ext cx="12817470" cy="7195768"/>
            <a:chOff x="684781" y="2672293"/>
            <a:chExt cx="12817470" cy="719576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84781" y="2672293"/>
              <a:ext cx="12817470" cy="719576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D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762" y="0"/>
            <a:ext cx="18295238" cy="10285714"/>
            <a:chOff x="-4762" y="0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762" y="0"/>
              <a:ext cx="18295238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91095" y="1064108"/>
            <a:ext cx="13460111" cy="199038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16211" y="466319"/>
            <a:ext cx="3511154" cy="90885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398820" y="548884"/>
            <a:ext cx="2101786" cy="2101786"/>
            <a:chOff x="15398820" y="548884"/>
            <a:chExt cx="2101786" cy="210178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398820" y="548884"/>
              <a:ext cx="2101786" cy="21017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398820" y="552762"/>
            <a:ext cx="2101786" cy="2101786"/>
            <a:chOff x="15398820" y="552762"/>
            <a:chExt cx="2101786" cy="210178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398820" y="552762"/>
              <a:ext cx="2101786" cy="21017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43472" y="2650671"/>
            <a:ext cx="16857134" cy="7103762"/>
            <a:chOff x="643472" y="2650671"/>
            <a:chExt cx="16857134" cy="710376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43472" y="2650671"/>
              <a:ext cx="16857134" cy="710376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D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762" y="0"/>
            <a:ext cx="18295238" cy="10285714"/>
            <a:chOff x="-4762" y="0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762" y="0"/>
              <a:ext cx="18295238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91095" y="1064594"/>
            <a:ext cx="15064358" cy="198995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16211" y="466319"/>
            <a:ext cx="3511154" cy="90885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398820" y="548884"/>
            <a:ext cx="2101786" cy="2101786"/>
            <a:chOff x="15398820" y="548884"/>
            <a:chExt cx="2101786" cy="210178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398820" y="548884"/>
              <a:ext cx="2101786" cy="21017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398820" y="552762"/>
            <a:ext cx="2101786" cy="2101786"/>
            <a:chOff x="15398820" y="552762"/>
            <a:chExt cx="2101786" cy="210178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398820" y="552762"/>
              <a:ext cx="2101786" cy="21017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29703" y="2634039"/>
            <a:ext cx="16870903" cy="6948703"/>
            <a:chOff x="629703" y="2634039"/>
            <a:chExt cx="16870903" cy="694870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29703" y="2634039"/>
              <a:ext cx="16870903" cy="694870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D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921" y="40"/>
            <a:ext cx="18295238" cy="10285714"/>
            <a:chOff x="4921" y="40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921" y="40"/>
              <a:ext cx="18295238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91095" y="1064108"/>
            <a:ext cx="14469721" cy="181895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16211" y="466319"/>
            <a:ext cx="3511154" cy="90885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398820" y="548884"/>
            <a:ext cx="2101786" cy="2101786"/>
            <a:chOff x="15398820" y="548884"/>
            <a:chExt cx="2101786" cy="210178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398820" y="548884"/>
              <a:ext cx="2101786" cy="21017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398820" y="552762"/>
            <a:ext cx="2101786" cy="2101786"/>
            <a:chOff x="15398820" y="552762"/>
            <a:chExt cx="2101786" cy="210178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398820" y="552762"/>
              <a:ext cx="2101786" cy="21017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84781" y="2650671"/>
            <a:ext cx="16815825" cy="7136216"/>
            <a:chOff x="684781" y="2650671"/>
            <a:chExt cx="16815825" cy="713621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84781" y="2650671"/>
              <a:ext cx="16815825" cy="713621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D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1166" y="419"/>
            <a:ext cx="18295238" cy="10285714"/>
            <a:chOff x="21166" y="419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166" y="419"/>
              <a:ext cx="18295238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57845" y="860123"/>
            <a:ext cx="3576081" cy="258810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206577" y="1084545"/>
            <a:ext cx="1216719" cy="1280776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262378" y="2194467"/>
            <a:ext cx="1288813" cy="689280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246577" y="1084545"/>
            <a:ext cx="1321481" cy="128077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302377" y="2194467"/>
            <a:ext cx="2548909" cy="68928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291301" y="1084545"/>
            <a:ext cx="1321481" cy="1280776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347144" y="2106411"/>
            <a:ext cx="2529861" cy="689280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206573" y="4007125"/>
            <a:ext cx="1311957" cy="1289719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266182" y="5080420"/>
            <a:ext cx="1772499" cy="707756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246582" y="4007125"/>
            <a:ext cx="1321481" cy="1289719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302378" y="5085716"/>
            <a:ext cx="2688899" cy="749565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4291344" y="4007125"/>
            <a:ext cx="1311957" cy="1289719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4347144" y="5057563"/>
            <a:ext cx="3473118" cy="74956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359519" y="1011166"/>
            <a:ext cx="2372300" cy="116112"/>
            <a:chOff x="11359519" y="1011166"/>
            <a:chExt cx="2372300" cy="116112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359519" y="1011166"/>
              <a:ext cx="2372300" cy="11611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319519" y="1011166"/>
            <a:ext cx="2281796" cy="116112"/>
            <a:chOff x="8319519" y="1011166"/>
            <a:chExt cx="2281796" cy="116112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319519" y="1011166"/>
              <a:ext cx="2281796" cy="11611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404243" y="1011166"/>
            <a:ext cx="2281796" cy="116112"/>
            <a:chOff x="14404243" y="1011166"/>
            <a:chExt cx="2281796" cy="116112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4404243" y="1011166"/>
              <a:ext cx="2281796" cy="11611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359519" y="3925912"/>
            <a:ext cx="2281796" cy="116112"/>
            <a:chOff x="11359519" y="3925912"/>
            <a:chExt cx="2281796" cy="116112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1359519" y="3925912"/>
              <a:ext cx="2281796" cy="11611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319519" y="3925912"/>
            <a:ext cx="2281796" cy="116112"/>
            <a:chOff x="8319519" y="3925912"/>
            <a:chExt cx="2281796" cy="116112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319519" y="3925912"/>
              <a:ext cx="2281796" cy="11611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404243" y="3925912"/>
            <a:ext cx="2281796" cy="116112"/>
            <a:chOff x="14404243" y="3925912"/>
            <a:chExt cx="2281796" cy="116112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4404243" y="3925912"/>
              <a:ext cx="2281796" cy="116112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4956736" y="7025230"/>
            <a:ext cx="1321481" cy="1289728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5020155" y="8140953"/>
            <a:ext cx="1955614" cy="660424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8218477" y="7025230"/>
            <a:ext cx="1311957" cy="1289728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8262378" y="8136611"/>
            <a:ext cx="2175728" cy="1215528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1148963" y="7025230"/>
            <a:ext cx="1321481" cy="1289728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1302377" y="8136611"/>
            <a:ext cx="1769394" cy="686614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8331457" y="6944016"/>
            <a:ext cx="2281796" cy="116112"/>
            <a:chOff x="8331457" y="6944016"/>
            <a:chExt cx="2281796" cy="116112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331457" y="6944016"/>
              <a:ext cx="2281796" cy="11611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5069678" y="6944016"/>
            <a:ext cx="2281796" cy="116112"/>
            <a:chOff x="5069678" y="6944016"/>
            <a:chExt cx="2281796" cy="116112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069678" y="6944016"/>
              <a:ext cx="2281796" cy="116112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1261895" y="6944016"/>
            <a:ext cx="2281796" cy="116112"/>
            <a:chOff x="11261895" y="6944016"/>
            <a:chExt cx="2281796" cy="116112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1261895" y="6944016"/>
              <a:ext cx="2281796" cy="116112"/>
            </a:xfrm>
            <a:prstGeom prst="rect">
              <a:avLst/>
            </a:prstGeom>
          </p:spPr>
        </p:pic>
      </p:grpSp>
      <p:pic>
        <p:nvPicPr>
          <p:cNvPr id="51" name="Object 50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4270963" y="7026458"/>
            <a:ext cx="1296062" cy="1507347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4347101" y="8136611"/>
            <a:ext cx="1269766" cy="679757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4383888" y="6992857"/>
            <a:ext cx="2281796" cy="116112"/>
            <a:chOff x="14383888" y="6992857"/>
            <a:chExt cx="2281796" cy="116112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4383888" y="6992857"/>
              <a:ext cx="2281796" cy="116112"/>
            </a:xfrm>
            <a:prstGeom prst="rect">
              <a:avLst/>
            </a:prstGeom>
          </p:spPr>
        </p:pic>
      </p:grpSp>
      <p:pic>
        <p:nvPicPr>
          <p:cNvPr id="56" name="Object 55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4956736" y="3975793"/>
            <a:ext cx="1321481" cy="1289719"/>
          </a:xfrm>
          <a:prstGeom prst="rect">
            <a:avLst/>
          </a:prstGeom>
        </p:spPr>
      </p:pic>
      <p:pic>
        <p:nvPicPr>
          <p:cNvPr id="57" name="Object 56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5016346" y="5122315"/>
            <a:ext cx="876013" cy="707756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5069678" y="3925912"/>
            <a:ext cx="2281796" cy="116112"/>
            <a:chOff x="5069678" y="3925912"/>
            <a:chExt cx="2281796" cy="116112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069678" y="3925912"/>
              <a:ext cx="2281796" cy="11611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D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762" y="0"/>
            <a:ext cx="18295238" cy="10285714"/>
            <a:chOff x="-4762" y="0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762" y="0"/>
              <a:ext cx="18295238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762" y="0"/>
            <a:ext cx="18295238" cy="10285714"/>
            <a:chOff x="-4762" y="0"/>
            <a:chExt cx="18295238" cy="1028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762" y="0"/>
              <a:ext cx="18295238" cy="1028571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91095" y="1047480"/>
            <a:ext cx="4456861" cy="183551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16211" y="466319"/>
            <a:ext cx="3080212" cy="90885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5398820" y="547705"/>
            <a:ext cx="2101786" cy="2101786"/>
            <a:chOff x="15398820" y="547705"/>
            <a:chExt cx="2101786" cy="210178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398820" y="547705"/>
              <a:ext cx="2101786" cy="21017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398820" y="548884"/>
            <a:ext cx="2101786" cy="2101786"/>
            <a:chOff x="15398820" y="548884"/>
            <a:chExt cx="2101786" cy="210178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398820" y="548884"/>
              <a:ext cx="2101786" cy="210178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398820" y="548884"/>
            <a:ext cx="2101786" cy="2101786"/>
            <a:chOff x="15398820" y="548884"/>
            <a:chExt cx="2101786" cy="210178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398820" y="548884"/>
              <a:ext cx="2101786" cy="210178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D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87" y="3175"/>
            <a:ext cx="18295238" cy="10285714"/>
            <a:chOff x="-1587" y="3175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87" y="3175"/>
              <a:ext cx="18295238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91846" y="2492156"/>
            <a:ext cx="3091677" cy="3091677"/>
            <a:chOff x="991846" y="2492156"/>
            <a:chExt cx="3091677" cy="309167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91846" y="2492156"/>
              <a:ext cx="3091677" cy="309167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296868" y="2492156"/>
            <a:ext cx="3114844" cy="3114844"/>
            <a:chOff x="5296868" y="2492156"/>
            <a:chExt cx="3114844" cy="311484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296868" y="2492156"/>
              <a:ext cx="3114844" cy="311484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713640" y="2492156"/>
            <a:ext cx="3091677" cy="3091677"/>
            <a:chOff x="9713640" y="2492156"/>
            <a:chExt cx="3091677" cy="309167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713640" y="2492156"/>
              <a:ext cx="3091677" cy="309167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059386" y="2492156"/>
            <a:ext cx="3114844" cy="3114844"/>
            <a:chOff x="14059386" y="2492156"/>
            <a:chExt cx="3114844" cy="311484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059386" y="2492156"/>
              <a:ext cx="3114844" cy="311484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72252" y="5370085"/>
            <a:ext cx="3130865" cy="4415573"/>
            <a:chOff x="972252" y="5370085"/>
            <a:chExt cx="3130865" cy="441557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0800000">
              <a:off x="972252" y="5370085"/>
              <a:ext cx="3130865" cy="441557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288857" y="5381668"/>
            <a:ext cx="3130865" cy="4415573"/>
            <a:chOff x="5288857" y="5381668"/>
            <a:chExt cx="3130865" cy="441557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0800000">
              <a:off x="5288857" y="5381668"/>
              <a:ext cx="3130865" cy="441557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694046" y="5370085"/>
            <a:ext cx="3130865" cy="4415573"/>
            <a:chOff x="9694046" y="5370085"/>
            <a:chExt cx="3130865" cy="4415573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0800000">
              <a:off x="9694046" y="5370085"/>
              <a:ext cx="3130865" cy="441557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4051376" y="5381668"/>
            <a:ext cx="3130865" cy="4415573"/>
            <a:chOff x="14051376" y="5381668"/>
            <a:chExt cx="3130865" cy="4415573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0800000">
              <a:off x="14051376" y="5381668"/>
              <a:ext cx="3130865" cy="4415573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96732" y="6042987"/>
            <a:ext cx="2157261" cy="946461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93796" y="7373752"/>
            <a:ext cx="2443386" cy="2308329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618164" y="6054571"/>
            <a:ext cx="2176309" cy="946461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023359" y="6042987"/>
            <a:ext cx="2176528" cy="952089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4380649" y="6054571"/>
            <a:ext cx="2176470" cy="941689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91095" y="909185"/>
            <a:ext cx="3304842" cy="1810938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616211" y="312848"/>
            <a:ext cx="3080212" cy="908850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346271" y="6837709"/>
            <a:ext cx="2200457" cy="523076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5667710" y="6849300"/>
            <a:ext cx="2232514" cy="523057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0072900" y="6848281"/>
            <a:ext cx="1978943" cy="512705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4430233" y="6859862"/>
            <a:ext cx="2218210" cy="512705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9825239" y="7372906"/>
            <a:ext cx="2806710" cy="2313091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4182477" y="7373753"/>
            <a:ext cx="2599463" cy="2311387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5420001" y="7373753"/>
            <a:ext cx="375234" cy="949587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D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762" y="0"/>
            <a:ext cx="18295238" cy="10285714"/>
            <a:chOff x="-4762" y="0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762" y="0"/>
              <a:ext cx="18295238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880280" y="2833490"/>
            <a:ext cx="13087146" cy="446494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750478" y="7365363"/>
            <a:ext cx="5898270" cy="71333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519536" y="6854630"/>
            <a:ext cx="5246643" cy="117491"/>
            <a:chOff x="6519536" y="6854630"/>
            <a:chExt cx="5246643" cy="11749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519536" y="6854630"/>
              <a:ext cx="5246643" cy="11749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519536" y="6968947"/>
            <a:ext cx="5246643" cy="117491"/>
            <a:chOff x="6519536" y="6968947"/>
            <a:chExt cx="5246643" cy="11749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519536" y="6968947"/>
              <a:ext cx="5246643" cy="11749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519536" y="2899191"/>
            <a:ext cx="5246643" cy="117491"/>
            <a:chOff x="6519536" y="2899191"/>
            <a:chExt cx="5246643" cy="11749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519536" y="2899191"/>
              <a:ext cx="5246643" cy="117491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750478" y="2022449"/>
            <a:ext cx="5062422" cy="71333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D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3548" y="0"/>
            <a:ext cx="18295238" cy="10285714"/>
            <a:chOff x="23548" y="0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3548" y="0"/>
              <a:ext cx="18295238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29191" y="1106227"/>
            <a:ext cx="3352461" cy="181851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619048" y="1419242"/>
            <a:ext cx="7409135" cy="7409135"/>
            <a:chOff x="11619048" y="1419242"/>
            <a:chExt cx="7409135" cy="740913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619048" y="1419242"/>
              <a:ext cx="7409135" cy="7409135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54306" y="546196"/>
            <a:ext cx="2809565" cy="90885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4367428" y="-958329"/>
            <a:ext cx="20195984" cy="1453402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016273" y="6752571"/>
            <a:ext cx="1122338" cy="554792"/>
            <a:chOff x="8016273" y="6752571"/>
            <a:chExt cx="1122338" cy="55479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016273" y="6752571"/>
              <a:ext cx="1122338" cy="55479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225161" y="6762095"/>
            <a:ext cx="1122338" cy="554792"/>
            <a:chOff x="4225161" y="6762095"/>
            <a:chExt cx="1122338" cy="55479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0800000">
              <a:off x="4225161" y="6762095"/>
              <a:ext cx="1122338" cy="554792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238954" y="6840192"/>
            <a:ext cx="2137034" cy="54245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8020519" y="7578505"/>
            <a:ext cx="1122338" cy="554792"/>
            <a:chOff x="8020519" y="7578505"/>
            <a:chExt cx="1122338" cy="554792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020519" y="7578505"/>
              <a:ext cx="1122338" cy="55479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771611" y="7578505"/>
            <a:ext cx="1122338" cy="554792"/>
            <a:chOff x="2771611" y="7578505"/>
            <a:chExt cx="1122338" cy="554792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0800000">
              <a:off x="2771611" y="7578505"/>
              <a:ext cx="1122338" cy="554792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829192" y="7653468"/>
            <a:ext cx="4208500" cy="611929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6553200" y="8363888"/>
            <a:ext cx="1122338" cy="554792"/>
            <a:chOff x="6553200" y="8363888"/>
            <a:chExt cx="1122338" cy="554792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553200" y="8363888"/>
              <a:ext cx="1122338" cy="55479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2781135" y="8373412"/>
            <a:ext cx="1122338" cy="554792"/>
            <a:chOff x="2781135" y="8373412"/>
            <a:chExt cx="1122338" cy="554792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0800000">
              <a:off x="2781135" y="8373412"/>
              <a:ext cx="1122338" cy="554792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775877" y="8451506"/>
            <a:ext cx="2198434" cy="551138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8059908" y="8133297"/>
            <a:ext cx="1111259" cy="1105902"/>
            <a:chOff x="8059908" y="8133297"/>
            <a:chExt cx="1111259" cy="1105902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059908" y="8133297"/>
              <a:ext cx="1111259" cy="1105902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308784" y="8555069"/>
            <a:ext cx="1783672" cy="54475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D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95238" cy="10285714"/>
            <a:chOff x="0" y="0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95238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91846" y="2492156"/>
            <a:ext cx="3091677" cy="3091677"/>
            <a:chOff x="991846" y="2492156"/>
            <a:chExt cx="3091677" cy="309167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91846" y="2492156"/>
              <a:ext cx="3091677" cy="309167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296868" y="2492156"/>
            <a:ext cx="3114844" cy="3114844"/>
            <a:chOff x="5296868" y="2492156"/>
            <a:chExt cx="3114844" cy="311484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296868" y="2492156"/>
              <a:ext cx="3114844" cy="311484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713640" y="2492156"/>
            <a:ext cx="3091677" cy="3091677"/>
            <a:chOff x="9713640" y="2492156"/>
            <a:chExt cx="3091677" cy="309167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713640" y="2492156"/>
              <a:ext cx="3091677" cy="309167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059386" y="2492156"/>
            <a:ext cx="3114844" cy="3114844"/>
            <a:chOff x="14059386" y="2492156"/>
            <a:chExt cx="3114844" cy="311484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059386" y="2492156"/>
              <a:ext cx="3114844" cy="311484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72252" y="5370085"/>
            <a:ext cx="3130865" cy="4415573"/>
            <a:chOff x="972252" y="5370085"/>
            <a:chExt cx="3130865" cy="441557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0800000">
              <a:off x="972252" y="5370085"/>
              <a:ext cx="3130865" cy="441557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288857" y="5381668"/>
            <a:ext cx="3130865" cy="4415573"/>
            <a:chOff x="5288857" y="5381668"/>
            <a:chExt cx="3130865" cy="441557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0800000">
              <a:off x="5288857" y="5381668"/>
              <a:ext cx="3130865" cy="441557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694046" y="5370085"/>
            <a:ext cx="3130865" cy="4415573"/>
            <a:chOff x="9694046" y="5370085"/>
            <a:chExt cx="3130865" cy="4415573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0800000">
              <a:off x="9694046" y="5370085"/>
              <a:ext cx="3130865" cy="441557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4051376" y="5381668"/>
            <a:ext cx="3130865" cy="4415573"/>
            <a:chOff x="14051376" y="5381668"/>
            <a:chExt cx="3130865" cy="4415573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0800000">
              <a:off x="14051376" y="5381668"/>
              <a:ext cx="3130865" cy="4415573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96732" y="6042987"/>
            <a:ext cx="2157261" cy="946461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46271" y="6837719"/>
            <a:ext cx="2217867" cy="523057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618164" y="6054571"/>
            <a:ext cx="2176309" cy="946461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667710" y="6849300"/>
            <a:ext cx="2232514" cy="523057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61211" y="7387712"/>
            <a:ext cx="1942274" cy="1064274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023359" y="6042987"/>
            <a:ext cx="2176528" cy="952089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0072900" y="6837719"/>
            <a:ext cx="1978648" cy="523057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0066399" y="7387712"/>
            <a:ext cx="2104846" cy="1064274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4380649" y="6054571"/>
            <a:ext cx="2176470" cy="941689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4430233" y="6849300"/>
            <a:ext cx="2217867" cy="523057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4423729" y="7387712"/>
            <a:ext cx="2364903" cy="1064274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850388" y="8841013"/>
            <a:ext cx="1374593" cy="108295"/>
            <a:chOff x="1850388" y="8841013"/>
            <a:chExt cx="1374593" cy="108295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850388" y="8841013"/>
              <a:ext cx="1374593" cy="10829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6166993" y="8852596"/>
            <a:ext cx="1374593" cy="108295"/>
            <a:chOff x="6166993" y="8852596"/>
            <a:chExt cx="1374593" cy="108295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166993" y="8852596"/>
              <a:ext cx="1374593" cy="108295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0572182" y="8841013"/>
            <a:ext cx="1374593" cy="108295"/>
            <a:chOff x="10572182" y="8841013"/>
            <a:chExt cx="1374593" cy="108295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0572182" y="8841013"/>
              <a:ext cx="1374593" cy="108295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4929512" y="8852596"/>
            <a:ext cx="1374593" cy="108295"/>
            <a:chOff x="14929512" y="8852596"/>
            <a:chExt cx="1374593" cy="108295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4929512" y="8852596"/>
              <a:ext cx="1374593" cy="108295"/>
            </a:xfrm>
            <a:prstGeom prst="rect">
              <a:avLst/>
            </a:prstGeom>
          </p:spPr>
        </p:pic>
      </p:grpSp>
      <p:pic>
        <p:nvPicPr>
          <p:cNvPr id="52" name="Object 51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491095" y="910642"/>
            <a:ext cx="6547025" cy="1818959"/>
          </a:xfrm>
          <a:prstGeom prst="rect">
            <a:avLst/>
          </a:prstGeom>
        </p:spPr>
      </p:pic>
      <p:pic>
        <p:nvPicPr>
          <p:cNvPr id="53" name="Object 52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616211" y="312849"/>
            <a:ext cx="2809565" cy="908850"/>
          </a:xfrm>
          <a:prstGeom prst="rect">
            <a:avLst/>
          </a:prstGeom>
        </p:spPr>
      </p:pic>
      <p:pic>
        <p:nvPicPr>
          <p:cNvPr id="54" name="Object 5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344605" y="7387712"/>
            <a:ext cx="2104846" cy="106427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D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519048" y="0"/>
            <a:ext cx="18295238" cy="10285714"/>
            <a:chOff x="9519048" y="0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519048" y="0"/>
              <a:ext cx="18295238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947272" y="1925468"/>
            <a:ext cx="2639684" cy="99175"/>
            <a:chOff x="14947272" y="1925468"/>
            <a:chExt cx="2639684" cy="9917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947272" y="1925468"/>
              <a:ext cx="2639684" cy="9917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652059" y="1925468"/>
            <a:ext cx="2583525" cy="99175"/>
            <a:chOff x="9652059" y="1925468"/>
            <a:chExt cx="2583525" cy="9917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652059" y="1925468"/>
              <a:ext cx="2583525" cy="9917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167985" y="193957"/>
            <a:ext cx="2899701" cy="2899701"/>
            <a:chOff x="12167985" y="193957"/>
            <a:chExt cx="2899701" cy="289970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167985" y="193957"/>
              <a:ext cx="2899701" cy="2899701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91095" y="1064108"/>
            <a:ext cx="6499406" cy="1818959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16211" y="466319"/>
            <a:ext cx="2809565" cy="908850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7751383" y="9783"/>
            <a:ext cx="33821166" cy="1252597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D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762" y="0"/>
            <a:ext cx="18295238" cy="10285714"/>
            <a:chOff x="-4762" y="0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762" y="0"/>
              <a:ext cx="18295238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400000" y="546518"/>
            <a:ext cx="2101786" cy="2101786"/>
            <a:chOff x="15400000" y="546518"/>
            <a:chExt cx="2101786" cy="21017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400000" y="546518"/>
              <a:ext cx="2101786" cy="210178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91095" y="1064598"/>
            <a:ext cx="2504092" cy="202608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16211" y="466319"/>
            <a:ext cx="2809564" cy="90885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24831" y="3070568"/>
            <a:ext cx="16817005" cy="2836489"/>
            <a:chOff x="724831" y="3070568"/>
            <a:chExt cx="16817005" cy="283648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24831" y="3070568"/>
              <a:ext cx="16817005" cy="283648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24831" y="6884682"/>
            <a:ext cx="16776955" cy="2836627"/>
            <a:chOff x="724831" y="6884682"/>
            <a:chExt cx="16776955" cy="283662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24831" y="6884682"/>
              <a:ext cx="16776955" cy="2836627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610021" y="2361135"/>
            <a:ext cx="3073546" cy="927736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610021" y="6181544"/>
            <a:ext cx="3073936" cy="91221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D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762" y="0"/>
            <a:ext cx="18295238" cy="10285714"/>
            <a:chOff x="-4762" y="0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762" y="0"/>
              <a:ext cx="18295238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400000" y="546518"/>
            <a:ext cx="2101786" cy="2101786"/>
            <a:chOff x="15400000" y="546518"/>
            <a:chExt cx="2101786" cy="21017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400000" y="546518"/>
              <a:ext cx="2101786" cy="210178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16211" y="466319"/>
            <a:ext cx="2809565" cy="90885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5400000" y="546518"/>
            <a:ext cx="2101786" cy="2101786"/>
            <a:chOff x="15400000" y="546518"/>
            <a:chExt cx="2101786" cy="210178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400000" y="546518"/>
              <a:ext cx="2101786" cy="2101786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91095" y="1064110"/>
            <a:ext cx="5625252" cy="174276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84781" y="2648304"/>
            <a:ext cx="16817005" cy="7249181"/>
            <a:chOff x="684781" y="2648304"/>
            <a:chExt cx="16817005" cy="724918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84781" y="2648304"/>
              <a:ext cx="16817005" cy="724918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D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762" y="0"/>
            <a:ext cx="18295238" cy="10285714"/>
            <a:chOff x="-4762" y="0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762" y="0"/>
              <a:ext cx="18295238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91095" y="1064108"/>
            <a:ext cx="13110482" cy="199038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16211" y="466319"/>
            <a:ext cx="3511154" cy="90885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398820" y="548884"/>
            <a:ext cx="2101786" cy="2101786"/>
            <a:chOff x="15398820" y="548884"/>
            <a:chExt cx="2101786" cy="210178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398820" y="548884"/>
              <a:ext cx="2101786" cy="21017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84781" y="2662248"/>
            <a:ext cx="16815825" cy="7174089"/>
            <a:chOff x="684781" y="2662248"/>
            <a:chExt cx="16815825" cy="717408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84781" y="2662248"/>
              <a:ext cx="16815825" cy="717408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D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762" y="0"/>
            <a:ext cx="18295238" cy="10285714"/>
            <a:chOff x="-4762" y="0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762" y="0"/>
              <a:ext cx="18295238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91095" y="1064108"/>
            <a:ext cx="12173673" cy="199038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16211" y="466319"/>
            <a:ext cx="3511154" cy="90885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398820" y="548884"/>
            <a:ext cx="2101786" cy="2101786"/>
            <a:chOff x="15398820" y="548884"/>
            <a:chExt cx="2101786" cy="210178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398820" y="548884"/>
              <a:ext cx="2101786" cy="21017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34945" y="2662610"/>
            <a:ext cx="16815825" cy="7205418"/>
            <a:chOff x="734945" y="2662610"/>
            <a:chExt cx="16815825" cy="720541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34945" y="2662610"/>
              <a:ext cx="16815825" cy="720541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사용자 지정</PresentationFormat>
  <Paragraphs>0</Paragraphs>
  <Slides>22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5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505</cp:lastModifiedBy>
  <cp:revision>3</cp:revision>
  <dcterms:created xsi:type="dcterms:W3CDTF">2022-07-28T15:48:17Z</dcterms:created>
  <dcterms:modified xsi:type="dcterms:W3CDTF">2022-07-28T06:53:33Z</dcterms:modified>
</cp:coreProperties>
</file>